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2" r:id="rId5"/>
    <p:sldId id="294" r:id="rId6"/>
    <p:sldId id="259" r:id="rId7"/>
    <p:sldId id="272" r:id="rId8"/>
    <p:sldId id="267" r:id="rId9"/>
    <p:sldId id="268" r:id="rId10"/>
    <p:sldId id="273" r:id="rId11"/>
    <p:sldId id="275" r:id="rId12"/>
    <p:sldId id="277" r:id="rId13"/>
    <p:sldId id="278" r:id="rId14"/>
    <p:sldId id="279" r:id="rId15"/>
    <p:sldId id="280" r:id="rId16"/>
    <p:sldId id="282" r:id="rId17"/>
    <p:sldId id="288" r:id="rId18"/>
    <p:sldId id="285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86" y="-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4F272-80B2-46C0-87AA-BA6EA8C56D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87DC0-285E-4C8A-99C3-839B98DDCA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D1413-D3CC-42F8-A837-23992EDB8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67866-79C3-4D7E-A1DF-04016193A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5DED6-83F7-4082-B5F8-BCF4DCA9FC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F82E8-DDF0-450B-B8A6-498523EB5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245C5-2DE6-417E-8542-D10FA65E5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1B9BD-BE46-430B-9A55-320BE5BCE7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EDA0E-5143-400C-8AE9-5B46921EA8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E6AF5-1CE1-49F1-B6C8-BC2FD93CB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36B6A-0168-469B-AA6B-F6A47132B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2868D-8E6D-4806-832F-2C6634AFAD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E7CC6A-138E-4EC3-B4DE-63BA507C8A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zyka_dlya_slajd_shou_-_Pesnya_Moya_semy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28384" y="232569"/>
            <a:ext cx="609600" cy="609600"/>
          </a:xfrm>
          <a:prstGeom prst="rect">
            <a:avLst/>
          </a:prstGeom>
        </p:spPr>
      </p:pic>
      <p:pic>
        <p:nvPicPr>
          <p:cNvPr id="2050" name="Picture 6" descr="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Содержимое 6"/>
          <p:cNvSpPr>
            <a:spLocks noGrp="1"/>
          </p:cNvSpPr>
          <p:nvPr>
            <p:ph idx="1"/>
          </p:nvPr>
        </p:nvSpPr>
        <p:spPr>
          <a:xfrm>
            <a:off x="1785938" y="2348880"/>
            <a:ext cx="5522366" cy="377728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на участие  в Тюменском областном конкурсном отборе Всероссийского конкурса «Семья года»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«Многодетная семья». </a:t>
            </a:r>
          </a:p>
          <a:p>
            <a:pPr algn="ctr">
              <a:buFontTx/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«Семья Васильевых»</a:t>
            </a:r>
          </a:p>
        </p:txBody>
      </p:sp>
      <p:pic>
        <p:nvPicPr>
          <p:cNvPr id="2054" name="Picture 9" descr="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674813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59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дочь - Анастасия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idx="1"/>
          </p:nvPr>
        </p:nvSpPr>
        <p:spPr>
          <a:xfrm>
            <a:off x="827584" y="1700808"/>
            <a:ext cx="7305179" cy="4608512"/>
          </a:xfrm>
        </p:spPr>
        <p:txBody>
          <a:bodyPr/>
          <a:lstStyle/>
          <a:p>
            <a:pPr marL="31750" eaLnBrk="1" hangingPunct="1">
              <a:buFontTx/>
              <a:buNone/>
              <a:tabLst>
                <a:tab pos="12065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Дата рождения:                         </a:t>
            </a:r>
          </a:p>
          <a:p>
            <a:pPr marL="31750" eaLnBrk="1" hangingPunct="1">
              <a:buFontTx/>
              <a:buNone/>
              <a:tabLst>
                <a:tab pos="12065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11.09.1988 год</a:t>
            </a:r>
          </a:p>
          <a:p>
            <a:pPr marL="31750" eaLnBrk="1" hangingPunct="1">
              <a:buFontTx/>
              <a:buNone/>
              <a:tabLst>
                <a:tab pos="120650" algn="l"/>
              </a:tabLst>
            </a:pPr>
            <a:endParaRPr lang="ru-RU" sz="2400" b="1" dirty="0" smtClean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31750" eaLnBrk="1" hangingPunct="1">
              <a:buFontTx/>
              <a:buNone/>
              <a:tabLst>
                <a:tab pos="120650" algn="l"/>
              </a:tabLst>
            </a:pPr>
            <a:endParaRPr lang="ru-RU" sz="2400" b="1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31750" eaLnBrk="1" hangingPunct="1">
              <a:buFontTx/>
              <a:buNone/>
              <a:tabLst>
                <a:tab pos="120650" algn="l"/>
              </a:tabLst>
            </a:pPr>
            <a:endParaRPr lang="ru-RU" sz="2400" b="1" dirty="0" smtClean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31750" eaLnBrk="1" hangingPunct="1">
              <a:buFontTx/>
              <a:buNone/>
              <a:tabLst>
                <a:tab pos="120650" algn="l"/>
              </a:tabLst>
            </a:pPr>
            <a:endParaRPr lang="ru-RU" sz="2400" b="1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31750" eaLnBrk="1" hangingPunct="1">
              <a:buFontTx/>
              <a:buNone/>
              <a:tabLst>
                <a:tab pos="120650" algn="l"/>
              </a:tabLst>
            </a:pPr>
            <a:endParaRPr lang="ru-RU" sz="2400" b="1" dirty="0" smtClean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31750" eaLnBrk="1" hangingPunct="1">
              <a:buFontTx/>
              <a:buNone/>
              <a:tabLst>
                <a:tab pos="120650" algn="l"/>
              </a:tabLst>
            </a:pPr>
            <a:endParaRPr lang="ru-RU" sz="2400" b="1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31750" eaLnBrk="1" hangingPunct="1">
              <a:buFontTx/>
              <a:buNone/>
              <a:tabLst>
                <a:tab pos="120650" algn="l"/>
              </a:tabLst>
            </a:pPr>
            <a:endParaRPr lang="ru-RU" sz="1800" dirty="0" smtClean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6" descr="https://sun9-5.userapi.com/c626518/v626518400/2b843/MvuLiSCjCF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3556" y="1645226"/>
            <a:ext cx="3416795" cy="455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51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847" y="-8192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115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1"/>
            <a:ext cx="7037388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Достижения:</a:t>
            </a:r>
            <a:endParaRPr lang="ru-RU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9" name="Rectangle 7"/>
          <p:cNvSpPr>
            <a:spLocks noGrp="1" noChangeArrowheads="1"/>
          </p:cNvSpPr>
          <p:nvPr>
            <p:ph idx="1"/>
          </p:nvPr>
        </p:nvSpPr>
        <p:spPr>
          <a:xfrm>
            <a:off x="1043608" y="1400113"/>
            <a:ext cx="7360195" cy="3672408"/>
          </a:xfrm>
        </p:spPr>
        <p:txBody>
          <a:bodyPr/>
          <a:lstStyle/>
          <a:p>
            <a:pPr eaLnBrk="1" hangingPunct="1">
              <a:buBlip>
                <a:blip r:embed="rId6"/>
              </a:buBlip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Настя училась в МАОУ Гагаринской СОШ, была прилежной и старательной девочкой. Участвовала в олимпиадах, конкурсах, спортивных соревнованиях. В 2006г. окончила школу с отличием. В 2011г. окончила ТГУ с красным дипломом. В 2009г. Анастасия вышла замуж. В 2016г. в их семье родилась дочка – Эмма. Сейчас Настя работает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Департаменте образования и науки Тюменской области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un9-43.userapi.com/c9766/u15932400/92402249/y_08b5c11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3761" y="3597981"/>
            <a:ext cx="3365463" cy="245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43.userapi.com/c4725/u15932400/68578100/x_a548a35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9224" y="3597981"/>
            <a:ext cx="3753539" cy="254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100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332656"/>
            <a:ext cx="7037388" cy="79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Дочь Екатерина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31750">
              <a:lnSpc>
                <a:spcPct val="115000"/>
              </a:lnSpc>
              <a:spcAft>
                <a:spcPts val="0"/>
              </a:spcAft>
              <a:buFontTx/>
              <a:buNone/>
              <a:tabLst>
                <a:tab pos="121920" algn="l"/>
              </a:tabLst>
              <a:defRPr/>
            </a:pPr>
            <a:endParaRPr lang="ru-RU" sz="1600" dirty="0" smtClean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eaLnBrk="1" hangingPunct="1">
              <a:buFontTx/>
              <a:buNone/>
              <a:defRPr/>
            </a:pPr>
            <a:endParaRPr lang="ru-RU" sz="1800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15616" y="1600200"/>
            <a:ext cx="7571184" cy="4525963"/>
          </a:xfrm>
        </p:spPr>
        <p:txBody>
          <a:bodyPr/>
          <a:lstStyle/>
          <a:p>
            <a:pPr marL="31750" eaLnBrk="1" hangingPunct="1">
              <a:buNone/>
              <a:tabLst>
                <a:tab pos="12065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Дата рождения</a:t>
            </a:r>
          </a:p>
          <a:p>
            <a:pPr marL="31750" eaLnBrk="1" hangingPunct="1">
              <a:buNone/>
              <a:tabLst>
                <a:tab pos="12065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14.07.1990г.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2276872"/>
            <a:ext cx="5132388" cy="3849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107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1"/>
            <a:ext cx="7037388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7030A0"/>
                </a:solidFill>
              </a:rPr>
              <a:t> Катины достижения:</a:t>
            </a:r>
            <a:endParaRPr lang="ru-RU" sz="2000" b="1" dirty="0" smtClean="0">
              <a:solidFill>
                <a:srgbClr val="7030A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idx="1"/>
          </p:nvPr>
        </p:nvSpPr>
        <p:spPr>
          <a:xfrm>
            <a:off x="1071563" y="1500188"/>
            <a:ext cx="7615237" cy="4525962"/>
          </a:xfrm>
        </p:spPr>
        <p:txBody>
          <a:bodyPr/>
          <a:lstStyle/>
          <a:p>
            <a:pPr eaLnBrk="1" hangingPunct="1">
              <a:lnSpc>
                <a:spcPct val="115000"/>
              </a:lnSpc>
              <a:buBlip>
                <a:blip r:embed="rId6"/>
              </a:buBlip>
              <a:tabLst>
                <a:tab pos="121920" algn="l"/>
              </a:tabLs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Катя росла подвижной и жизнерадостной девочкой. В 2008г закончила Новотравнинскую школу и филиал  ДЮСШ по баскетболу.</a:t>
            </a:r>
          </a:p>
          <a:p>
            <a:pPr eaLnBrk="1" hangingPunct="1">
              <a:lnSpc>
                <a:spcPct val="115000"/>
              </a:lnSpc>
              <a:buBlip>
                <a:blip r:embed="rId6"/>
              </a:buBlip>
              <a:tabLst>
                <a:tab pos="121920" algn="l"/>
              </a:tabLs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2011г закончила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Ишимский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медицинский колледж по специальности акушерское дело, работала по специальности в с.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Карасуль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Ишимского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р-на. В 2012г вышла замуж. В 2014г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 Михаил. </a:t>
            </a:r>
          </a:p>
          <a:p>
            <a:pPr eaLnBrk="1" hangingPunct="1">
              <a:buFontTx/>
              <a:buNone/>
              <a:defRPr/>
            </a:pPr>
            <a:endParaRPr lang="ru-RU" sz="1800" dirty="0" smtClean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140968"/>
            <a:ext cx="3600400" cy="3009466"/>
          </a:xfrm>
          <a:prstGeom prst="rect">
            <a:avLst/>
          </a:prstGeom>
        </p:spPr>
      </p:pic>
      <p:pic>
        <p:nvPicPr>
          <p:cNvPr id="2050" name="Picture 2" descr="https://sun9-26.userapi.com/c844417/v844417032/1eef8e/eYcRM7FXfZ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52475"/>
            <a:ext cx="3816424" cy="30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93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1"/>
            <a:ext cx="7037388" cy="64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Дочь Вероника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</a:rPr>
              <a:t> </a:t>
            </a:r>
            <a:endParaRPr lang="ru-RU" sz="3200" b="1" dirty="0" smtClean="0">
              <a:solidFill>
                <a:srgbClr val="7030A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31750">
              <a:lnSpc>
                <a:spcPct val="115000"/>
              </a:lnSpc>
              <a:spcAft>
                <a:spcPts val="0"/>
              </a:spcAft>
              <a:buFontTx/>
              <a:buNone/>
              <a:tabLst>
                <a:tab pos="121920" algn="l"/>
              </a:tabLst>
              <a:defRPr/>
            </a:pPr>
            <a:endParaRPr lang="ru-RU" sz="1600" dirty="0" smtClean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eaLnBrk="1" hangingPunct="1">
              <a:buFontTx/>
              <a:buNone/>
              <a:defRPr/>
            </a:pPr>
            <a:endParaRPr lang="ru-RU" sz="1800" dirty="0" smtClean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1600200"/>
            <a:ext cx="778720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Дата рождения</a:t>
            </a:r>
          </a:p>
          <a:p>
            <a:pPr marL="0" indent="0">
              <a:buNone/>
            </a:pPr>
            <a:r>
              <a:rPr lang="ru-RU" dirty="0" smtClean="0"/>
              <a:t>21.07.2008г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915" y="1214661"/>
            <a:ext cx="3779848" cy="5072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93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1"/>
            <a:ext cx="7037388" cy="64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Заголовок 10"/>
          <p:cNvSpPr>
            <a:spLocks noGrp="1"/>
          </p:cNvSpPr>
          <p:nvPr>
            <p:ph type="title"/>
          </p:nvPr>
        </p:nvSpPr>
        <p:spPr>
          <a:xfrm>
            <a:off x="857250" y="274638"/>
            <a:ext cx="7429500" cy="634206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7030A0"/>
                </a:solidFill>
              </a:rPr>
              <a:t>Вероникины достижения: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idx="1"/>
          </p:nvPr>
        </p:nvSpPr>
        <p:spPr>
          <a:xfrm>
            <a:off x="898525" y="880747"/>
            <a:ext cx="7615237" cy="4525962"/>
          </a:xfrm>
        </p:spPr>
        <p:txBody>
          <a:bodyPr/>
          <a:lstStyle/>
          <a:p>
            <a:pPr marL="31750">
              <a:lnSpc>
                <a:spcPct val="115000"/>
              </a:lnSpc>
              <a:spcAft>
                <a:spcPts val="0"/>
              </a:spcAft>
              <a:buFontTx/>
              <a:buNone/>
              <a:tabLst>
                <a:tab pos="121920" algn="l"/>
              </a:tabLst>
              <a:defRPr/>
            </a:pPr>
            <a:endParaRPr lang="ru-RU" sz="1600" dirty="0" smtClean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eaLnBrk="1" hangingPunct="1">
              <a:buBlip>
                <a:blip r:embed="rId6"/>
              </a:buBlip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2015г пошла в 1-ый класс Гагаринской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СОШ. Учится на отлично! Вероника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творческий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человек! 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неё всегда много идей. Она участница олимпиад разного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уровня, конкурсов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исследовательских работ. Активный помощник библиотекаря и классного руководителя, лидер в классе.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00" y="2784070"/>
            <a:ext cx="2716688" cy="3044081"/>
          </a:xfrm>
          <a:prstGeom prst="rect">
            <a:avLst/>
          </a:prstGeom>
        </p:spPr>
      </p:pic>
      <p:pic>
        <p:nvPicPr>
          <p:cNvPr id="3076" name="Picture 4" descr="https://sun9-28.userapi.com/c848628/v848628336/19f2bc/9LkHxq1KZb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8712" y="2784070"/>
            <a:ext cx="2305323" cy="33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6023" y="5865102"/>
            <a:ext cx="239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Поделка Вероники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81"/>
            <a:ext cx="92486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idx="1"/>
          </p:nvPr>
        </p:nvSpPr>
        <p:spPr>
          <a:xfrm>
            <a:off x="1187450" y="1268760"/>
            <a:ext cx="8137078" cy="4757390"/>
          </a:xfrm>
        </p:spPr>
        <p:txBody>
          <a:bodyPr/>
          <a:lstStyle/>
          <a:p>
            <a:pPr marL="31750">
              <a:lnSpc>
                <a:spcPct val="115000"/>
              </a:lnSpc>
              <a:spcAft>
                <a:spcPts val="0"/>
              </a:spcAft>
              <a:buFontTx/>
              <a:buNone/>
              <a:tabLst>
                <a:tab pos="121920" algn="l"/>
              </a:tabLst>
              <a:defRPr/>
            </a:pPr>
            <a:endParaRPr lang="ru-RU" sz="1600" dirty="0" smtClean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eaLnBrk="1" hangingPunct="1">
              <a:buFontTx/>
              <a:buNone/>
              <a:defRPr/>
            </a:pPr>
            <a:endParaRPr lang="ru-RU" sz="1800" dirty="0" smtClean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677" y="879075"/>
            <a:ext cx="2939819" cy="2204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347" y="1123977"/>
            <a:ext cx="2325043" cy="4123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2522711"/>
            <a:ext cx="2453232" cy="3919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496" y="884156"/>
            <a:ext cx="3116387" cy="55265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30" y="874508"/>
            <a:ext cx="2939819" cy="220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2" name="Picture 4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7030A0"/>
                </a:solidFill>
              </a:rPr>
              <a:t>Дочь Мария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31750">
              <a:lnSpc>
                <a:spcPct val="115000"/>
              </a:lnSpc>
              <a:spcAft>
                <a:spcPts val="0"/>
              </a:spcAft>
              <a:buFontTx/>
              <a:buNone/>
              <a:tabLst>
                <a:tab pos="121920" algn="l"/>
              </a:tabLst>
              <a:defRPr/>
            </a:pPr>
            <a:endParaRPr lang="ru-RU" sz="1600" dirty="0" smtClean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eaLnBrk="1" hangingPunct="1">
              <a:buFontTx/>
              <a:buNone/>
              <a:defRPr/>
            </a:pPr>
            <a:endParaRPr lang="ru-RU" sz="1800" dirty="0" smtClean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17083" y="1739554"/>
            <a:ext cx="3211301" cy="428173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043608" y="1600200"/>
            <a:ext cx="3773475" cy="4525963"/>
          </a:xfrm>
        </p:spPr>
        <p:txBody>
          <a:bodyPr/>
          <a:lstStyle/>
          <a:p>
            <a:pPr eaLnBrk="1" hangingPunct="1">
              <a:buBlip>
                <a:blip r:embed="rId7"/>
              </a:buBlip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 13.01.2011г.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Blip>
                <a:blip r:embed="rId7"/>
              </a:buBlip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2017г пошла в 1-ый класс Гагаринской школы. Отличница и активистка. Участвует в олимпиадах, конкурсах, спортивных соревнованиях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ит.д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Маша любит танцевать, петь, рисовать и читать. Лучший читатель библиотеки среди 1-4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Заголовок 10"/>
          <p:cNvSpPr>
            <a:spLocks noGrp="1"/>
          </p:cNvSpPr>
          <p:nvPr>
            <p:ph type="title"/>
          </p:nvPr>
        </p:nvSpPr>
        <p:spPr>
          <a:xfrm>
            <a:off x="457200" y="1124744"/>
            <a:ext cx="5194920" cy="518457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Что может быть семьи дороже?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Тепло встречает отчий дом,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Здесь ждут тебя всегда с любовью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И провожают в путь с добром!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Отец и мать, и дети дружно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Сидят за праздничным столом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И вместе им совсем не скучно,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А интересно вчетвером.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Любимый папа-друг, кормилец,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А мама ближе всех родней.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 Любите! И цените счастье!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Оно рождается в семье,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Что может быть ее дороже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</a:rPr>
              <a:t>На этой сказочной земле?!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b="1" dirty="0" smtClean="0">
              <a:solidFill>
                <a:srgbClr val="7030A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idx="1"/>
          </p:nvPr>
        </p:nvSpPr>
        <p:spPr>
          <a:xfrm>
            <a:off x="794652" y="1013695"/>
            <a:ext cx="7615238" cy="4525963"/>
          </a:xfrm>
        </p:spPr>
        <p:txBody>
          <a:bodyPr/>
          <a:lstStyle/>
          <a:p>
            <a:pPr marL="31750">
              <a:lnSpc>
                <a:spcPct val="115000"/>
              </a:lnSpc>
              <a:spcAft>
                <a:spcPts val="0"/>
              </a:spcAft>
              <a:buFontTx/>
              <a:buNone/>
              <a:tabLst>
                <a:tab pos="121920" algn="l"/>
              </a:tabLst>
              <a:defRPr/>
            </a:pPr>
            <a:endParaRPr lang="ru-RU" sz="1600" dirty="0" smtClean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eaLnBrk="1" hangingPunct="1">
              <a:buFontTx/>
              <a:buNone/>
              <a:defRPr/>
            </a:pPr>
            <a:endParaRPr lang="ru-RU" sz="1800" dirty="0" smtClean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602955"/>
            <a:ext cx="3359082" cy="40477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411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6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100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1"/>
            <a:ext cx="7037388" cy="79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Заголовок 9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83899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 семьи Васильевых</a:t>
            </a:r>
          </a:p>
        </p:txBody>
      </p:sp>
      <p:sp>
        <p:nvSpPr>
          <p:cNvPr id="3079" name="Rectangle 18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186238"/>
          </a:xfrm>
        </p:spPr>
        <p:txBody>
          <a:bodyPr/>
          <a:lstStyle/>
          <a:p>
            <a:pPr eaLnBrk="1" hangingPunct="1">
              <a:buFontTx/>
              <a:buBlip>
                <a:blip r:embed="rId6"/>
              </a:buBlip>
            </a:pPr>
            <a:r>
              <a:rPr lang="ru-RU" smtClean="0"/>
              <a:t>  </a:t>
            </a:r>
            <a:endParaRPr lang="ru-RU" sz="2000" smtClean="0"/>
          </a:p>
          <a:p>
            <a:pPr eaLnBrk="1" hangingPunct="1">
              <a:buFontTx/>
              <a:buBlip>
                <a:blip r:embed="rId6"/>
              </a:buBlip>
            </a:pPr>
            <a:endParaRPr lang="ru-RU" smtClean="0"/>
          </a:p>
          <a:p>
            <a:pPr eaLnBrk="1" hangingPunct="1">
              <a:buFontTx/>
              <a:buBlip>
                <a:blip r:embed="rId6"/>
              </a:buBlip>
            </a:pPr>
            <a:r>
              <a:rPr lang="ru-RU" smtClean="0"/>
              <a:t> </a:t>
            </a:r>
          </a:p>
          <a:p>
            <a:pPr eaLnBrk="1" hangingPunct="1">
              <a:buFontTx/>
              <a:buBlip>
                <a:blip r:embed="rId6"/>
              </a:buBlip>
            </a:pPr>
            <a:r>
              <a:rPr lang="ru-RU" smtClean="0"/>
              <a:t> </a:t>
            </a:r>
          </a:p>
          <a:p>
            <a:pPr eaLnBrk="1" hangingPunct="1">
              <a:buFontTx/>
              <a:buBlip>
                <a:blip r:embed="rId6"/>
              </a:buBlip>
            </a:pPr>
            <a:r>
              <a:rPr lang="ru-RU" smtClean="0"/>
              <a:t> </a:t>
            </a:r>
          </a:p>
          <a:p>
            <a:pPr eaLnBrk="1" hangingPunct="1">
              <a:buFontTx/>
              <a:buBlip>
                <a:blip r:embed="rId6"/>
              </a:buBlip>
            </a:pPr>
            <a:r>
              <a:rPr lang="ru-RU" smtClean="0"/>
              <a:t> </a:t>
            </a:r>
          </a:p>
          <a:p>
            <a:pPr eaLnBrk="1" hangingPunct="1">
              <a:buFontTx/>
              <a:buBlip>
                <a:blip r:embed="rId6"/>
              </a:buBlip>
            </a:pPr>
            <a:endParaRPr lang="ru-RU" smtClean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5635258"/>
              </p:ext>
            </p:extLst>
          </p:nvPr>
        </p:nvGraphicFramePr>
        <p:xfrm>
          <a:off x="935596" y="1412776"/>
          <a:ext cx="7272808" cy="4413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222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Номинация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Многодетная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семья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места жительства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346979, Тюменская область,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Ишимский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 село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Новотравное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                          ул.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Анташкевича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дом 4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Рождение семьи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июля 1987 года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702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семьи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года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702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Контактный телефон или электронный адрес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79923115005,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novotravnoe@mail.ru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6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Заголовок 9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Дата рождения семьи Васильевых.</a:t>
            </a:r>
          </a:p>
        </p:txBody>
      </p:sp>
      <p:sp>
        <p:nvSpPr>
          <p:cNvPr id="6151" name="Rectangle 18"/>
          <p:cNvSpPr>
            <a:spLocks noGrp="1" noChangeArrowheads="1"/>
          </p:cNvSpPr>
          <p:nvPr>
            <p:ph idx="1"/>
          </p:nvPr>
        </p:nvSpPr>
        <p:spPr>
          <a:xfrm>
            <a:off x="642938" y="1514476"/>
            <a:ext cx="7489825" cy="472283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Семья была создана                    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03.07.1987 года                           </a:t>
            </a:r>
          </a:p>
          <a:p>
            <a:pPr eaLnBrk="1" hangingPunct="1">
              <a:buFontTx/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dirty="0"/>
          </a:p>
          <a:p>
            <a:pPr eaLnBrk="1" hangingPunct="1">
              <a:buFontTx/>
              <a:buNone/>
            </a:pPr>
            <a:endParaRPr lang="ru-RU" dirty="0" smtClean="0"/>
          </a:p>
          <a:p>
            <a:pPr eaLnBrk="1" hangingPunct="1">
              <a:buFontTx/>
              <a:buNone/>
            </a:pPr>
            <a:endParaRPr lang="ru-RU" dirty="0"/>
          </a:p>
          <a:p>
            <a:pPr eaLnBrk="1" hangingPunct="1">
              <a:buFontTx/>
              <a:buNone/>
            </a:pPr>
            <a:endParaRPr lang="ru-RU" dirty="0" smtClean="0"/>
          </a:p>
          <a:p>
            <a:pPr algn="ctr" eaLnBrk="1" hangingPunct="1">
              <a:buFontTx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dirty="0" smtClean="0"/>
              <a:t>                                    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27" y="2454485"/>
            <a:ext cx="2757045" cy="3868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61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0568" y="0"/>
            <a:ext cx="10153128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6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Заголовок 9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– глава семьи.</a:t>
            </a:r>
          </a:p>
        </p:txBody>
      </p:sp>
      <p:sp>
        <p:nvSpPr>
          <p:cNvPr id="7175" name="Rectangle 18"/>
          <p:cNvSpPr>
            <a:spLocks noGrp="1" noChangeArrowheads="1"/>
          </p:cNvSpPr>
          <p:nvPr>
            <p:ph idx="1"/>
          </p:nvPr>
        </p:nvSpPr>
        <p:spPr>
          <a:xfrm>
            <a:off x="303958" y="1611312"/>
            <a:ext cx="7920880" cy="4752552"/>
          </a:xfrm>
        </p:spPr>
        <p:txBody>
          <a:bodyPr/>
          <a:lstStyle/>
          <a:p>
            <a:pPr eaLnBrk="1" hangingPunct="1">
              <a:buFontTx/>
              <a:buBlip>
                <a:blip r:embed="rId6"/>
              </a:buBlip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Алексей Геннадьевич. </a:t>
            </a:r>
          </a:p>
          <a:p>
            <a:pPr eaLnBrk="1" hangingPunct="1">
              <a:buFontTx/>
              <a:buBlip>
                <a:blip r:embed="rId6"/>
              </a:buBlip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мая 1964 года.</a:t>
            </a:r>
          </a:p>
          <a:p>
            <a:pPr eaLnBrk="1" hangingPunct="1">
              <a:buFontTx/>
              <a:buBlip>
                <a:blip r:embed="rId6"/>
              </a:buBlip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закончил Тюменское </a:t>
            </a:r>
          </a:p>
          <a:p>
            <a:pPr marL="0" indent="0" eaLnBrk="1" hangingPunct="1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едагогическое училище отделение </a:t>
            </a:r>
          </a:p>
          <a:p>
            <a:pPr marL="0" indent="0" eaLnBrk="1" hangingPunct="1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изического воспитания.</a:t>
            </a:r>
          </a:p>
          <a:p>
            <a:pPr eaLnBrk="1" hangingPunct="1">
              <a:buFontTx/>
              <a:buBlip>
                <a:blip r:embed="rId6"/>
              </a:buBlip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службы в рядах советской армии</a:t>
            </a:r>
          </a:p>
          <a:p>
            <a:pPr marL="0" indent="0" eaLnBrk="1" hangingPunct="1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работу в </a:t>
            </a:r>
          </a:p>
          <a:p>
            <a:pPr marL="0" indent="0" eaLnBrk="1" hangingPunct="1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Новотравнинскую среднюю школу</a:t>
            </a:r>
          </a:p>
          <a:p>
            <a:pPr marL="0" indent="0" eaLnBrk="1" hangingPunct="1">
              <a:buNone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Ишимского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района, где работает и сейчас. </a:t>
            </a:r>
          </a:p>
          <a:p>
            <a:pPr eaLnBrk="1" hangingPunct="1">
              <a:buFontTx/>
              <a:buBlip>
                <a:blip r:embed="rId6"/>
              </a:buBlip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стаж – 35 лет.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6530" y="1514475"/>
            <a:ext cx="3736848" cy="5297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0568" y="0"/>
            <a:ext cx="10153128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6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86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1"/>
            <a:ext cx="7037388" cy="64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Заголовок 9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76698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– глава семьи.</a:t>
            </a:r>
          </a:p>
        </p:txBody>
      </p:sp>
      <p:sp>
        <p:nvSpPr>
          <p:cNvPr id="7175" name="Rectangle 18"/>
          <p:cNvSpPr>
            <a:spLocks noGrp="1" noChangeArrowheads="1"/>
          </p:cNvSpPr>
          <p:nvPr>
            <p:ph idx="1"/>
          </p:nvPr>
        </p:nvSpPr>
        <p:spPr>
          <a:xfrm>
            <a:off x="539552" y="1052736"/>
            <a:ext cx="7920880" cy="532859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семьи – Алексей, ведёт здоровый образ жизни, к чему и привлекает своих и местных детей. Команды по баскетболу под руководством Васильева. А.Г неоднократно занимали призовые места, на соревнованиях различных уровней. Многие из его учеников пошли по стопам своего учителя, и также стали учителями.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ему семья живет в достатке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чувствует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в безопасности.</a:t>
            </a:r>
          </a:p>
          <a:p>
            <a:pPr marL="0" indent="0" eaLnBrk="1" hangingPunct="1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sun9-9.userapi.com/c857628/v857628882/1fe5a/OyzgcVODI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1" y="2940178"/>
            <a:ext cx="4519320" cy="338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162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– это не роль, это - счастье, </a:t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– смысл, это – жизнь!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idx="1"/>
          </p:nvPr>
        </p:nvSpPr>
        <p:spPr>
          <a:xfrm>
            <a:off x="1143000" y="1628776"/>
            <a:ext cx="7000875" cy="5111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Надежда Фёдоровна</a:t>
            </a:r>
          </a:p>
          <a:p>
            <a:pPr eaLnBrk="1" hangingPunct="1">
              <a:buBlip>
                <a:blip r:embed="rId6"/>
              </a:buBlip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11.01.1969</a:t>
            </a:r>
          </a:p>
          <a:p>
            <a:pPr eaLnBrk="1" hangingPunct="1">
              <a:buFontTx/>
              <a:buNone/>
            </a:pP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6144" y="2053795"/>
            <a:ext cx="3648166" cy="414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405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405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623" y="548680"/>
            <a:ext cx="741682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600" y="404664"/>
            <a:ext cx="797331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Заголовок 10"/>
          <p:cNvSpPr>
            <a:spLocks noGrp="1"/>
          </p:cNvSpPr>
          <p:nvPr>
            <p:ph type="title"/>
          </p:nvPr>
        </p:nvSpPr>
        <p:spPr>
          <a:xfrm>
            <a:off x="1187623" y="274638"/>
            <a:ext cx="7344817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7030A0"/>
                </a:solidFill>
              </a:rPr>
              <a:t>Творческая мама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idx="1"/>
          </p:nvPr>
        </p:nvSpPr>
        <p:spPr>
          <a:xfrm>
            <a:off x="-324544" y="1628775"/>
            <a:ext cx="9865095" cy="52292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000" b="1" dirty="0" smtClean="0"/>
              <a:t>На самом деле, труд мамы – творческий.                                    </a:t>
            </a:r>
          </a:p>
          <a:p>
            <a:pPr algn="ctr" eaLnBrk="1" hangingPunct="1">
              <a:buFontTx/>
              <a:buNone/>
            </a:pPr>
            <a:r>
              <a:rPr lang="ru-RU" sz="2000" b="1" dirty="0" smtClean="0"/>
              <a:t>Очень благородный и интересный.</a:t>
            </a:r>
          </a:p>
          <a:p>
            <a:pPr algn="ctr" eaLnBrk="1" hangingPunct="1">
              <a:buFontTx/>
              <a:buNone/>
            </a:pPr>
            <a:r>
              <a:rPr lang="ru-RU" sz="2000" b="1" dirty="0" smtClean="0"/>
              <a:t>        </a:t>
            </a:r>
            <a:endParaRPr lang="ru-RU" sz="2000" b="1" dirty="0"/>
          </a:p>
          <a:p>
            <a:pPr algn="ctr" eaLnBrk="1" hangingPunct="1">
              <a:buFontTx/>
              <a:buNone/>
            </a:pPr>
            <a:endParaRPr lang="ru-RU" sz="2000" b="1" dirty="0" smtClean="0"/>
          </a:p>
          <a:p>
            <a:pPr algn="ctr" eaLnBrk="1" hangingPunct="1">
              <a:buFontTx/>
              <a:buNone/>
            </a:pPr>
            <a:endParaRPr lang="ru-RU" sz="2000" b="1" dirty="0"/>
          </a:p>
          <a:p>
            <a:pPr algn="ctr" eaLnBrk="1" hangingPunct="1">
              <a:buFontTx/>
              <a:buNone/>
            </a:pPr>
            <a:endParaRPr lang="ru-RU" sz="2000" b="1" dirty="0" smtClean="0"/>
          </a:p>
          <a:p>
            <a:pPr algn="ctr" eaLnBrk="1" hangingPunct="1">
              <a:buFontTx/>
              <a:buNone/>
            </a:pPr>
            <a:endParaRPr lang="ru-RU" sz="2000" b="1" dirty="0"/>
          </a:p>
          <a:p>
            <a:pPr algn="ctr" eaLnBrk="1" hangingPunct="1">
              <a:buFontTx/>
              <a:buNone/>
            </a:pPr>
            <a:endParaRPr lang="ru-RU" sz="2000" b="1" dirty="0" smtClean="0"/>
          </a:p>
          <a:p>
            <a:pPr algn="ctr" eaLnBrk="1" hangingPunct="1">
              <a:buFontTx/>
              <a:buNone/>
            </a:pPr>
            <a:r>
              <a:rPr lang="ru-RU" sz="2000" b="1" dirty="0" smtClean="0"/>
              <a:t>       </a:t>
            </a:r>
          </a:p>
          <a:p>
            <a:pPr algn="ctr" eaLnBrk="1" hangingPunct="1">
              <a:buFontTx/>
              <a:buNone/>
            </a:pPr>
            <a:r>
              <a:rPr lang="ru-RU" sz="2000" b="1" dirty="0" smtClean="0"/>
              <a:t>  </a:t>
            </a:r>
            <a:endParaRPr lang="ru-RU" sz="2000" b="1" dirty="0"/>
          </a:p>
          <a:p>
            <a:pPr algn="ctr" eaLnBrk="1" hangingPunct="1">
              <a:buFontTx/>
              <a:buNone/>
            </a:pPr>
            <a:endParaRPr lang="ru-RU" sz="2000" b="1" dirty="0" smtClean="0"/>
          </a:p>
          <a:p>
            <a:pPr algn="ctr" eaLnBrk="1" hangingPunct="1">
              <a:buFontTx/>
              <a:buNone/>
            </a:pPr>
            <a:r>
              <a:rPr lang="ru-RU" sz="2000" b="1" dirty="0" smtClean="0"/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08920"/>
            <a:ext cx="3059832" cy="3020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4183" y="3754700"/>
            <a:ext cx="3016020" cy="3103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9452" y="2364236"/>
            <a:ext cx="3491099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102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0"/>
            <a:ext cx="70373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и дети – самая главная ценность в нашей</a:t>
            </a:r>
            <a:r>
              <a:rPr lang="ru-RU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idx="1"/>
          </p:nvPr>
        </p:nvSpPr>
        <p:spPr>
          <a:xfrm>
            <a:off x="971600" y="1628774"/>
            <a:ext cx="7243713" cy="46085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 у Надежды и Алексея 5 детей:</a:t>
            </a:r>
          </a:p>
          <a:p>
            <a:pPr eaLnBrk="1" hangingPunct="1">
              <a:buFontTx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сын и 4 дочери. </a:t>
            </a:r>
          </a:p>
          <a:p>
            <a:pPr eaLnBrk="1" hangingPunct="1">
              <a:buFontTx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</a:p>
          <a:p>
            <a:pPr eaLnBrk="1" hangingPunct="1">
              <a:buFontTx/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словно маленькое солнце, благодаря которому нам тепло и уютно, оно притягивает к себе. И все мы: и взрослые,  и дети должны сделать так, чтобы это солнце светило всегда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2132856"/>
            <a:ext cx="4067944" cy="305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88913"/>
            <a:ext cx="6945313" cy="86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260351"/>
            <a:ext cx="7037388" cy="79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один у папы сын.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idx="1"/>
          </p:nvPr>
        </p:nvSpPr>
        <p:spPr>
          <a:xfrm>
            <a:off x="899592" y="1268759"/>
            <a:ext cx="7488831" cy="1296145"/>
          </a:xfrm>
        </p:spPr>
        <p:txBody>
          <a:bodyPr/>
          <a:lstStyle/>
          <a:p>
            <a:pPr lvl="0" eaLnBrk="1" hangingPunct="1">
              <a:buBlip>
                <a:blip r:embed="rId6"/>
              </a:buBlip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родился 28 января 1996 года. Рос послушным и старательным. За отличные успехи в обучении и спорте в 2010 году был отправлен в Москву на Кремлёвскую ёлку. В 2014 году окончил школу с золотой медалью, а в 2018 окончил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ТюмГУ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красным дипломом. Никита ведёт здоровый образ жизни: любит кататься на лыжах и играть в футбол. Никита – хороший пример для младших сестёр, которые тоже стремятся вести здоровый образ жизни.                   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7392" y="3212223"/>
            <a:ext cx="2731481" cy="29089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3212223"/>
            <a:ext cx="1953784" cy="2908966"/>
          </a:xfrm>
          <a:prstGeom prst="rect">
            <a:avLst/>
          </a:prstGeom>
        </p:spPr>
      </p:pic>
      <p:pic>
        <p:nvPicPr>
          <p:cNvPr id="10" name="Picture 2" descr="https://sun9-64.userapi.com/c840528/v840528685/23041/CuqHYBU9Upk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8872" y="3212223"/>
            <a:ext cx="2495966" cy="287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655</Words>
  <Application>Microsoft Office PowerPoint</Application>
  <PresentationFormat>Экран (4:3)</PresentationFormat>
  <Paragraphs>109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Оформление по умолчанию</vt:lpstr>
      <vt:lpstr>Слайд 1</vt:lpstr>
      <vt:lpstr>Визитная карточка семьи Васильевых</vt:lpstr>
      <vt:lpstr>  Дата рождения семьи Васильевых.</vt:lpstr>
      <vt:lpstr>Папа – глава семьи.</vt:lpstr>
      <vt:lpstr>Папа – глава семьи.</vt:lpstr>
      <vt:lpstr>Мама – это не роль, это - счастье,  Это – смысл, это – жизнь!</vt:lpstr>
      <vt:lpstr>Творческая мама</vt:lpstr>
      <vt:lpstr>Семья и дети – самая главная ценность в нашей жизни.</vt:lpstr>
      <vt:lpstr>Я один у папы сын.</vt:lpstr>
      <vt:lpstr>Старшая дочь - Анастасия</vt:lpstr>
      <vt:lpstr>Достижения:</vt:lpstr>
      <vt:lpstr>Дочь Екатерина</vt:lpstr>
      <vt:lpstr> Катины достижения:</vt:lpstr>
      <vt:lpstr>                                                                                                  Дочь Вероника  </vt:lpstr>
      <vt:lpstr>Вероникины достижения:</vt:lpstr>
      <vt:lpstr>    </vt:lpstr>
      <vt:lpstr>Дочь Мария</vt:lpstr>
      <vt:lpstr>Что может быть семьи дороже? Тепло встречает отчий дом,  Здесь ждут тебя всегда с любовью И провожают в путь с добром! Отец и мать, и дети дружно Сидят за праздничным столом И вместе им совсем не скучно, А интересно вчетвером. Любимый папа-друг, кормилец, А мама ближе всех родней.  Любите! И цените счастье! Оно рождается в семье, Что может быть ее дороже На этой сказочной земле?!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бюджетное образовательное учреждение  Новоандриановская  сош с.Новоандриановка</dc:title>
  <dc:creator>Оксана Солёнова</dc:creator>
  <cp:lastModifiedBy>user</cp:lastModifiedBy>
  <cp:revision>112</cp:revision>
  <dcterms:modified xsi:type="dcterms:W3CDTF">2020-05-28T05:23:25Z</dcterms:modified>
</cp:coreProperties>
</file>